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C73B46-8A62-41A9-9F8E-8E601AB331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97AC0BE-F838-46F4-91A2-F237A9AA29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6FBED52-2305-4D4C-BCD6-C3C824F68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AA1-17A7-4752-AE52-B8DC069B6625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9CAD55C-486F-493B-AD59-266BF2733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4BC5BEC-475C-4D4A-A405-F19EA0B17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9B89-430C-42E7-B085-4099D73935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2207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D2B9D9-7A9A-4AC2-ACA9-9269D3FFF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5530147-D1C7-4817-92CF-D61743111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04C82BB-DF3B-4EF0-94B8-CDDFA4F8A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AA1-17A7-4752-AE52-B8DC069B6625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027BBC0-CF31-43EA-9AB5-ADA26A476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FAFC7A2-7BBD-4125-8102-5CFB9B314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9B89-430C-42E7-B085-4099D73935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5282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C9A5268-E6A3-4AA6-8903-96526891B7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503F826-8115-4DBE-93B9-2DDFC6D86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178868-E412-453D-8AF7-AF8245D49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AA1-17A7-4752-AE52-B8DC069B6625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5419497-A118-4070-BEAE-65F01F1F9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B329729-19B0-4CD7-99A9-EDFC70725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9B89-430C-42E7-B085-4099D73935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7975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97F5E6-F09E-411C-AF4A-021352DD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1A511-A14E-44EE-8642-931C1654A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73F1506-49F9-42E2-827E-176561A50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AA1-17A7-4752-AE52-B8DC069B6625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A228286-CD09-47CD-A1CA-8648C584F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4320A74-A996-4393-A8C4-F99A8B041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9B89-430C-42E7-B085-4099D73935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6205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05A7F3-847D-405E-8116-5259B861E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ABB7603-6EE7-459A-8271-57F09F531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C8F98E3-DA25-47B9-B1F9-E9146E38F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AA1-17A7-4752-AE52-B8DC069B6625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0FF730E-2AD5-4DBF-8B35-5D7141BFE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0EDD56F-1BF0-42AA-BFB0-BDC5346C8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9B89-430C-42E7-B085-4099D73935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811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BB70FF-C1B8-4B94-98D7-6D49D5DC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BD4D37-4A9E-4B56-823A-AF951FA291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105799D-75EA-4A16-A34F-CCB33F50D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53381A-DC02-400F-A9BB-CABBCFD17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AA1-17A7-4752-AE52-B8DC069B6625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04E696-A1AD-4D7F-9EFE-63AC1C5A3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C015CD4-4BFB-4314-A5A3-E86A5B781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9B89-430C-42E7-B085-4099D73935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474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81B724-197D-47EE-A6A5-2FF22681A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DDBB1D9-87B2-4D0C-972E-EE87275EEA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C9E5093-C490-4CEC-812C-16EAC1168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B719CC0-D6C6-43AF-B82D-5A1541CFA8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53AD30A-92B8-430B-A99C-60D559242C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AE8606B-D035-4733-9A8E-A27DFF956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AA1-17A7-4752-AE52-B8DC069B6625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A7F3BA4-F9B4-453A-AD3F-B16C0C092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5D91F4B-D493-40A3-A008-6211557A8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9B89-430C-42E7-B085-4099D73935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1112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DABDA3-3DB5-4166-A640-22AA08866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4400D6F-B2B4-4207-83FD-0E5A63453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AA1-17A7-4752-AE52-B8DC069B6625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AEE53A2-0E4C-4C94-BBC4-FA42000F0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A84AAB6-DA95-4076-B113-B9F742244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9B89-430C-42E7-B085-4099D73935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8265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48CCC10-8D39-4D00-92D3-F7F407E85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AA1-17A7-4752-AE52-B8DC069B6625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BF00E09-0228-4FEC-ABDF-9BB3BEF6B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F95EE41-F50B-46C6-AA67-CC6FDFF45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9B89-430C-42E7-B085-4099D73935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1936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7D2FA6-E294-4B38-8EA7-70378A9E2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2ADB33-1A08-406B-82E6-31DADACBF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0496F60-217F-497C-8CB6-495646B2B8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374DAEA-2026-4D45-A030-57E7E9F23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AA1-17A7-4752-AE52-B8DC069B6625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B412951-E3EF-43DC-A1F4-046B559B0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887D57A-CC61-43E7-B91E-172C12B20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9B89-430C-42E7-B085-4099D73935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533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684D27-1E01-46F6-B3B3-298DD10A6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F8DD0F2-1687-4D25-B752-FD1E0603B1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5335A9D-2387-40CE-B4F5-868908E8F3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7DE2EC4-537E-4202-8C3E-52E4DC4A9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AA1-17A7-4752-AE52-B8DC069B6625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9C2306F-25E7-4026-BE23-33892B410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633796F-4D75-49B0-9B6F-45D55651C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9B89-430C-42E7-B085-4099D73935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2166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659DAAC-7562-46FD-A735-0EA3E593E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33BAE1D-8569-422F-8623-A03BF53584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8FE003-C47E-4562-86B3-88592C098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A7AA1-17A7-4752-AE52-B8DC069B6625}" type="datetimeFigureOut">
              <a:rPr lang="pt-BR" smtClean="0"/>
              <a:t>09/04/2026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C417D0-589F-4926-8F24-8F742EEF9C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90B8187-E9E8-4216-922D-72D3BC02F1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09B89-430C-42E7-B085-4099D73935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915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54D39CC7-0D4A-4530-B033-C42DE82877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"/>
            <a:ext cx="12244973" cy="700040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8749243-DE91-46DA-81D7-9E4826263F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0487" y="2306402"/>
            <a:ext cx="9144000" cy="2387600"/>
          </a:xfrm>
        </p:spPr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F0B4125-6C0B-4B2C-A529-E8674A58C2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0487" y="4786077"/>
            <a:ext cx="9144000" cy="1655762"/>
          </a:xfrm>
        </p:spPr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000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4D8DB757-F554-41E4-B230-D5445D9BA1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73" y="0"/>
            <a:ext cx="12185654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3CDC87D-9B14-4B7D-88BF-883E674BA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958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7BC83F3-F3E5-4D53-9FB8-02C14D317B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89941" y="-49325"/>
            <a:ext cx="12371882" cy="695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4880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Nazaré S. Andrade</dc:creator>
  <cp:lastModifiedBy>Nazaré S. Andrade</cp:lastModifiedBy>
  <cp:revision>6</cp:revision>
  <dcterms:created xsi:type="dcterms:W3CDTF">2026-03-16T04:50:27Z</dcterms:created>
  <dcterms:modified xsi:type="dcterms:W3CDTF">2026-04-09T19:38:03Z</dcterms:modified>
</cp:coreProperties>
</file>